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40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0C5492-6CAE-48F5-8EAB-6F6F5F382201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75FB8-87E8-4E87-AF68-D8F140667DE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754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F6E36E-0FA1-468D-B997-92119B8AF22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895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09637-491C-4387-B78E-8B572F7586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E115F9-31A9-4AB9-BAF4-DEF9760887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97308-2202-4637-9A49-EE063ACA8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41C7-F431-44E1-BCDA-772369162365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DFB1C-C3AB-4103-8574-83351C792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8B41B-7DCB-4AB6-8A4B-2CE232C2D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52BCE-789A-4E34-959D-3BB49F902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60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C932E-33FA-46A8-B796-A6A9E2CF0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E5B72-3451-4996-9916-36AFCA02D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3A6CAC-4DAA-4645-9D55-50E7F4D00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41C7-F431-44E1-BCDA-772369162365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9A850F-01B4-41F4-9E6E-FA2694EAC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41FF8-4797-4A5A-A5F4-9DA5410A7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52BCE-789A-4E34-959D-3BB49F902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841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1F0DE-50D4-4A61-AC69-54EE108E4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831821-A77E-49D4-9794-5BD52EF7D3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CD059-74DB-4468-B9B3-ABA396D9F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41C7-F431-44E1-BCDA-772369162365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3CD02-ACC9-4842-93A1-79732D33B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86671-6AE1-43AD-9EC0-C1E9B10C0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52BCE-789A-4E34-959D-3BB49F902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39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3DF7D-BF7B-4635-934B-8F85DA4D9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9C00D-115C-4481-B630-9AAF9C6726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A320D-E661-46EB-B9D0-D6053F46C2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B1795-C8D7-49CB-9EC7-1263FBC29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41C7-F431-44E1-BCDA-772369162365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A6CB32-BAD2-4087-9A57-D9ABD7C7C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BA1453-4F04-4909-9CBF-8351127FB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52BCE-789A-4E34-959D-3BB49F902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9872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966CD-2368-4617-8D6F-B3C9384D2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EC436-625A-48D7-BBA6-10FFDFBE40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9D254F-3F14-44FB-8886-DE283FABA4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D7673D-4374-458E-8EED-6A87B6444C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8B83D7-03FA-49D0-8D8D-98A04BA900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A0FA5A5-5333-4257-B052-C4093C7D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41C7-F431-44E1-BCDA-772369162365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A6F1FE-2747-4D53-81BB-9B9217A2F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C62D98-CC89-49E7-BFCD-C07464101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52BCE-789A-4E34-959D-3BB49F902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689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98D43-B7E7-4F9D-9960-99E34F7D2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9F87A7-49DB-4781-BE90-C5C3EDCCC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41C7-F431-44E1-BCDA-772369162365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634EA8-7253-41CB-AD2A-9F898D5DC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7ECA63-7509-4583-AC32-571F646F9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52BCE-789A-4E34-959D-3BB49F902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023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F6A71E-DAD7-40F6-BCA0-F0CC96AD0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41C7-F431-44E1-BCDA-772369162365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C235E2-BB86-4086-817F-545303FE1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228ACA-2738-4DF9-8A1B-8E39E5D5C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52BCE-789A-4E34-959D-3BB49F902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944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AD276-E9BB-4181-B157-A92E00810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D820B-EE91-4926-951B-63531B6D4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C5130D-2B8A-4A35-98D5-23BBF24FB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3AEE78-3481-45E6-86B4-05538DEC5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41C7-F431-44E1-BCDA-772369162365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583E8-7052-444F-BB23-A3C4DE704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D53EA5-0687-4B79-A4A9-6809FD381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52BCE-789A-4E34-959D-3BB49F902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817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A2924-4828-44BB-AB72-1D7ADD4E0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113B05-7DF4-460F-96A3-3AA80842F3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CE9F8-1808-4253-87BB-2F67DB9538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2C6B36-3269-4B6F-9D78-8A4EF5E6D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41C7-F431-44E1-BCDA-772369162365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08E273-AE37-461E-A1DD-A0577F704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7EACA-C292-4575-89F5-F9CAA39C7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52BCE-789A-4E34-959D-3BB49F902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698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D08DE-A62B-4842-81C1-7B812DA00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3B2D5-77C8-4D99-8610-BC6AD930A9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B1E668-CDA4-41B2-B698-1CE519E66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41C7-F431-44E1-BCDA-772369162365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853CC-C2DC-4531-AF09-B9AA39785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B8FDD-51BE-45AF-9ED2-4A54B8141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52BCE-789A-4E34-959D-3BB49F902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378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0CEDE6-B83B-4742-B580-C3FCAA3272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720936-D6F2-45A4-858B-8A011397DD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60B95-5AA7-4E3F-98DB-71B27A269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341C7-F431-44E1-BCDA-772369162365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F1CAE-5C0D-4F05-9F09-4587569FF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2D530-868A-4933-A8B8-3A0196597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52BCE-789A-4E34-959D-3BB49F902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316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AC73C9B-5829-4D58-8E03-1D06C002E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6F74F61-5248-4A58-8965-21B67320E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29" y="136525"/>
            <a:ext cx="794835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1B0F5A1-3039-46AF-8398-E1856A4D8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929" y="1598613"/>
            <a:ext cx="7948355" cy="52011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56825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CBB3C9-C340-45DE-8312-EB7751429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D3C07D-C1E2-4AB5-AAED-DBE1D01D0C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3DAB84-C958-40BE-B865-7DAB3AA7C7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341C7-F431-44E1-BCDA-772369162365}" type="datetimeFigureOut">
              <a:rPr lang="en-GB" smtClean="0"/>
              <a:t>27/05/2020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EC843-EE17-4D67-A258-B378AED550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96AC9-472D-4CAA-A636-036D837990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52BCE-789A-4E34-959D-3BB49F902C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69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file/d/1Rrkj4LCk_7EEpG_e40kKf--PYblJI-fP/view?usp=sharing" TargetMode="External"/><Relationship Id="rId13" Type="http://schemas.openxmlformats.org/officeDocument/2006/relationships/hyperlink" Target="https://docs.google.com/document/d/1l69mWtT1XoroN4qrEXzbKG_rB-oC6Z_YnL1URZpUxig/edit?usp=sharing" TargetMode="External"/><Relationship Id="rId3" Type="http://schemas.openxmlformats.org/officeDocument/2006/relationships/hyperlink" Target="https://drive.google.com/file/d/1S9p0pwBLpzSJcq28bXG7RwSSMdLeBYzm/view?usp=sharing" TargetMode="External"/><Relationship Id="rId7" Type="http://schemas.openxmlformats.org/officeDocument/2006/relationships/hyperlink" Target="https://drive.google.com/file/d/1RrQcn5KVFzbqhS1fR_tKEIgeSsyK1dP2/view?usp=sharing" TargetMode="External"/><Relationship Id="rId12" Type="http://schemas.openxmlformats.org/officeDocument/2006/relationships/hyperlink" Target="https://drive.google.com/file/d/1S7l78nhEhsQJsxA4P1EzmY7COhaJ4jYD/view?usp=sharin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drive.google.com/file/d/1RqWlMiS0mFd_l-E0QJtHadhvzyB8fIyn/view?usp=sharing" TargetMode="External"/><Relationship Id="rId11" Type="http://schemas.openxmlformats.org/officeDocument/2006/relationships/hyperlink" Target="https://drive.google.com/file/d/1S41qEDfl2ABIrWcydXcP8nh1-uly3CM-/view?usp=sharing" TargetMode="External"/><Relationship Id="rId5" Type="http://schemas.openxmlformats.org/officeDocument/2006/relationships/hyperlink" Target="https://drive.google.com/file/d/1SAEMufXyaDmlP2IwRNBESbN4-NTs2Lue/view?usp=sharing" TargetMode="External"/><Relationship Id="rId10" Type="http://schemas.openxmlformats.org/officeDocument/2006/relationships/hyperlink" Target="https://drive.google.com/file/d/1S2TkBvIg_c2lggbEVrZJqEXO37rC5xFq/view?usp=sharing" TargetMode="External"/><Relationship Id="rId4" Type="http://schemas.openxmlformats.org/officeDocument/2006/relationships/hyperlink" Target="https://docs.google.com/document/d/15nFrr_8GEENsB9GGQahgmPAdqZui_ye9CwUzL88-IKs/edit?usp=sharing" TargetMode="External"/><Relationship Id="rId9" Type="http://schemas.openxmlformats.org/officeDocument/2006/relationships/hyperlink" Target="https://drive.google.com/file/d/1S1GNCvPxuoNV1booI3MhKSqzrGjsHGEG/view?usp=sharing" TargetMode="External"/><Relationship Id="rId14" Type="http://schemas.openxmlformats.org/officeDocument/2006/relationships/hyperlink" Target="https://drive.google.com/file/d/1SKDPIe_IA013Du94VOsLnVMbZ381CVVW/view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B861829-0F5E-4C01-B4D5-4BEC4C8ACB19}"/>
              </a:ext>
            </a:extLst>
          </p:cNvPr>
          <p:cNvSpPr txBox="1">
            <a:spLocks/>
          </p:cNvSpPr>
          <p:nvPr/>
        </p:nvSpPr>
        <p:spPr>
          <a:xfrm>
            <a:off x="139929" y="1354925"/>
            <a:ext cx="7948355" cy="52997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63550" indent="-463550" algn="l" defTabSz="9144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 sz="3200" kern="120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defRPr>
            </a:lvl1pPr>
            <a:lvl2pPr marL="852488" indent="-395288" algn="l" defTabSz="9144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 sz="2800" kern="120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defRPr>
            </a:lvl2pPr>
            <a:lvl3pPr marL="1252538" indent="-338138" algn="l" defTabSz="9144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defRPr>
            </a:lvl3pPr>
            <a:lvl4pPr marL="1716088" indent="-344488" algn="l" defTabSz="9144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sz="2000" kern="120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defRPr>
            </a:lvl4pPr>
            <a:lvl5pPr marL="2166938" indent="-338138" algn="l" defTabSz="9144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  <a:defRPr sz="2000" kern="1200">
                <a:solidFill>
                  <a:schemeClr val="tx2"/>
                </a:solidFill>
                <a:latin typeface="Calibri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/>
              </a:buClr>
            </a:pPr>
            <a:r>
              <a:rPr lang="en-US" sz="2800" dirty="0">
                <a:solidFill>
                  <a:schemeClr val="bg1"/>
                </a:solidFill>
              </a:rPr>
              <a:t>Return to work 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form</a:t>
            </a:r>
            <a:r>
              <a:rPr lang="en-US" sz="2800" dirty="0">
                <a:solidFill>
                  <a:schemeClr val="bg1"/>
                </a:solidFill>
              </a:rPr>
              <a:t>  RTW &amp; Conditions 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form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chemeClr val="bg1"/>
                </a:solidFill>
              </a:rPr>
              <a:t>Covid-19 Response Plan 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chemeClr val="bg1"/>
                </a:solidFill>
              </a:rPr>
              <a:t>HSA Planning &amp; Preparation  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checklist 1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chemeClr val="bg1"/>
                </a:solidFill>
              </a:rPr>
              <a:t>Preventing Infection 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checklist 2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chemeClr val="bg1"/>
                </a:solidFill>
              </a:rPr>
              <a:t>Inducting your staff 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checklist 3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chemeClr val="bg1"/>
                </a:solidFill>
              </a:rPr>
              <a:t>Dealing with a suspect case 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checklist 4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chemeClr val="bg1"/>
                </a:solidFill>
              </a:rPr>
              <a:t>Cleaning and disinfection 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checklist 5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chemeClr val="bg1"/>
                </a:solidFill>
              </a:rPr>
              <a:t>Employee Self Assessment 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checklist 6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chemeClr val="bg1"/>
                </a:solidFill>
              </a:rPr>
              <a:t>Worker Representative 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checklist 7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chemeClr val="bg1"/>
                </a:solidFill>
              </a:rPr>
              <a:t>Sample Healthcare Professional 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</a:t>
            </a:r>
            <a:r>
              <a:rPr lang="en-US" sz="2800" dirty="0">
                <a:solidFill>
                  <a:schemeClr val="bg1"/>
                </a:solidFill>
              </a:rPr>
              <a:t> (Dental)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C236807-E785-4171-9354-44C9C8508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29" y="136525"/>
            <a:ext cx="7948355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6EE343F-8129-42C5-9970-2BB7AD38DA30}"/>
              </a:ext>
            </a:extLst>
          </p:cNvPr>
          <p:cNvGrpSpPr/>
          <p:nvPr/>
        </p:nvGrpSpPr>
        <p:grpSpPr>
          <a:xfrm>
            <a:off x="498391" y="202331"/>
            <a:ext cx="2144525" cy="857810"/>
            <a:chOff x="1471829" y="1955958"/>
            <a:chExt cx="2144525" cy="857810"/>
          </a:xfrm>
        </p:grpSpPr>
        <p:sp>
          <p:nvSpPr>
            <p:cNvPr id="9" name="Arrow: Chevron 8">
              <a:extLst>
                <a:ext uri="{FF2B5EF4-FFF2-40B4-BE49-F238E27FC236}">
                  <a16:creationId xmlns:a16="http://schemas.microsoft.com/office/drawing/2014/main" id="{E1D7EBF5-E5CA-4719-ADAF-A40840E19171}"/>
                </a:ext>
              </a:extLst>
            </p:cNvPr>
            <p:cNvSpPr/>
            <p:nvPr/>
          </p:nvSpPr>
          <p:spPr>
            <a:xfrm>
              <a:off x="1471829" y="1955958"/>
              <a:ext cx="2144525" cy="857810"/>
            </a:xfrm>
            <a:prstGeom prst="chevron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Arrow: Chevron 4">
              <a:extLst>
                <a:ext uri="{FF2B5EF4-FFF2-40B4-BE49-F238E27FC236}">
                  <a16:creationId xmlns:a16="http://schemas.microsoft.com/office/drawing/2014/main" id="{AA5B66F6-8771-4D5E-B0C4-E3F822A421A4}"/>
                </a:ext>
              </a:extLst>
            </p:cNvPr>
            <p:cNvSpPr txBox="1"/>
            <p:nvPr/>
          </p:nvSpPr>
          <p:spPr>
            <a:xfrm>
              <a:off x="1900734" y="1955958"/>
              <a:ext cx="1286715" cy="8578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12700" rIns="0" bIns="127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solidFill>
                    <a:schemeClr val="accent1">
                      <a:lumMod val="50000"/>
                    </a:schemeClr>
                  </a:solidFill>
                </a:rPr>
                <a:t>BACK TO WORK 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EA67F1F-98EE-4691-8E95-7BEA4BCF1457}"/>
              </a:ext>
            </a:extLst>
          </p:cNvPr>
          <p:cNvGrpSpPr/>
          <p:nvPr/>
        </p:nvGrpSpPr>
        <p:grpSpPr>
          <a:xfrm>
            <a:off x="2308695" y="275245"/>
            <a:ext cx="5779589" cy="711982"/>
            <a:chOff x="3326401" y="2027006"/>
            <a:chExt cx="5779589" cy="711982"/>
          </a:xfrm>
        </p:grpSpPr>
        <p:sp>
          <p:nvSpPr>
            <p:cNvPr id="12" name="Arrow: Chevron 11">
              <a:extLst>
                <a:ext uri="{FF2B5EF4-FFF2-40B4-BE49-F238E27FC236}">
                  <a16:creationId xmlns:a16="http://schemas.microsoft.com/office/drawing/2014/main" id="{99171FE9-D9DA-40ED-959B-ED65F13936FB}"/>
                </a:ext>
              </a:extLst>
            </p:cNvPr>
            <p:cNvSpPr/>
            <p:nvPr/>
          </p:nvSpPr>
          <p:spPr>
            <a:xfrm>
              <a:off x="3326401" y="2027006"/>
              <a:ext cx="5779589" cy="711982"/>
            </a:xfrm>
            <a:prstGeom prst="chevron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Arrow: Chevron 4">
              <a:extLst>
                <a:ext uri="{FF2B5EF4-FFF2-40B4-BE49-F238E27FC236}">
                  <a16:creationId xmlns:a16="http://schemas.microsoft.com/office/drawing/2014/main" id="{C4AC9A6B-621A-43BF-8525-E32B02CC5095}"/>
                </a:ext>
              </a:extLst>
            </p:cNvPr>
            <p:cNvSpPr txBox="1"/>
            <p:nvPr/>
          </p:nvSpPr>
          <p:spPr>
            <a:xfrm>
              <a:off x="3682392" y="2027006"/>
              <a:ext cx="5067607" cy="7119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670" tIns="13335" rIns="0" bIns="13335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N" sz="3600" kern="1200" dirty="0">
                  <a:solidFill>
                    <a:schemeClr val="tx2">
                      <a:lumMod val="50000"/>
                    </a:schemeClr>
                  </a:solidFill>
                </a:rPr>
                <a:t>Checklist &amp; Templates </a:t>
              </a:r>
              <a:endParaRPr lang="en-US" sz="3600" kern="12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094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64</Words>
  <Application>Microsoft Office PowerPoint</Application>
  <PresentationFormat>Widescreen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PJ Timmins</dc:creator>
  <cp:lastModifiedBy>PJ Timmins</cp:lastModifiedBy>
  <cp:revision>2</cp:revision>
  <dcterms:created xsi:type="dcterms:W3CDTF">2020-05-27T22:24:48Z</dcterms:created>
  <dcterms:modified xsi:type="dcterms:W3CDTF">2020-05-27T22:32:15Z</dcterms:modified>
</cp:coreProperties>
</file>